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66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4630400" cy="8229600"/>
  <p:notesSz cx="8229600" cy="14630400"/>
  <p:embeddedFontLst>
    <p:embeddedFont>
      <p:font typeface="Dela Gothic One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DM Sans" panose="020B0604020202020204" charset="0"/>
      <p:regular r:id="rId23"/>
    </p:embeddedFont>
    <p:embeddedFont>
      <p:font typeface="Nobile" panose="020B0604020202020204" charset="0"/>
      <p:regular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04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773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843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395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68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761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1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915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847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852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257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95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3375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36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25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040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695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637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815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734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239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31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39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24F63-2B97-4177-8BA0-B823233F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6640"/>
            <a:ext cx="12192000" cy="1384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04768-D8F0-4C05-8A78-1953E9D030A6}"/>
              </a:ext>
            </a:extLst>
          </p:cNvPr>
          <p:cNvSpPr/>
          <p:nvPr/>
        </p:nvSpPr>
        <p:spPr>
          <a:xfrm>
            <a:off x="5438273" y="2754777"/>
            <a:ext cx="7315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(</a:t>
            </a:r>
            <a:r>
              <a:rPr lang="en-US" sz="3600" b="1" dirty="0"/>
              <a:t>AI101B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Semester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2024-25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73DB-211C-4996-ABB7-4E7E1DEEEF58}"/>
              </a:ext>
            </a:extLst>
          </p:cNvPr>
          <p:cNvSpPr/>
          <p:nvPr/>
        </p:nvSpPr>
        <p:spPr>
          <a:xfrm>
            <a:off x="304800" y="6871719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Komal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Salgotra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1BCB6-AE0E-42D9-9F73-8CA084BCD074}"/>
              </a:ext>
            </a:extLst>
          </p:cNvPr>
          <p:cNvSpPr/>
          <p:nvPr/>
        </p:nvSpPr>
        <p:spPr>
          <a:xfrm>
            <a:off x="4315404" y="4826419"/>
            <a:ext cx="6015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600" b="1" u="sng" dirty="0">
                <a:solidFill>
                  <a:srgbClr val="C00000"/>
                </a:solidFill>
              </a:rPr>
              <a:t>Handwritten Digit Recognition</a:t>
            </a:r>
          </a:p>
        </p:txBody>
      </p:sp>
    </p:spTree>
    <p:extLst>
      <p:ext uri="{BB962C8B-B14F-4D97-AF65-F5344CB8AC3E}">
        <p14:creationId xmlns:p14="http://schemas.microsoft.com/office/powerpoint/2010/main" val="224182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achieves high accuracy on unseen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33905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Effective Prediction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can effectively predict handwritten digits.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32052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Good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results demonstrate good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3391"/>
            <a:ext cx="61476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This Project?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84" y="2559368"/>
            <a:ext cx="1622822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295" y="284952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64681" y="2775942"/>
            <a:ext cx="39256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Foundational Concepts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02160" y="3360539"/>
            <a:ext cx="8915876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73" y="3402806"/>
            <a:ext cx="3245644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4295" y="360711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876092" y="3619381"/>
            <a:ext cx="36624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Relevance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13571" y="4203978"/>
            <a:ext cx="810446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246245"/>
            <a:ext cx="4868466" cy="789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84295" y="445055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687503" y="4462820"/>
            <a:ext cx="30447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Builds Experience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24982" y="5047417"/>
            <a:ext cx="729305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51" y="5089684"/>
            <a:ext cx="6491288" cy="78938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84295" y="5293995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498913" y="5306258"/>
            <a:ext cx="22318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 Basics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612278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Introduces key concepts. Has real-world applications in OCR. Builds neural network and image processing experience. Teaches Python and TensorFlow.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Powerful Tools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offers powerful tools for image recognition.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Step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 recognition is a key step in real-world applications.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500092"/>
            <a:ext cx="44910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Successful Demonstration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demonstrates model training and evaluation.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C1AA0-2D2F-424C-B977-D53246F98160}"/>
              </a:ext>
            </a:extLst>
          </p:cNvPr>
          <p:cNvSpPr/>
          <p:nvPr/>
        </p:nvSpPr>
        <p:spPr>
          <a:xfrm>
            <a:off x="5486400" y="3699300"/>
            <a:ext cx="8951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Questions and Feedback Welcome! Contact us for further details about the project. Thank you for your time and consideration</a:t>
            </a: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..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A39074-93BB-4FAC-9572-E33E38106D74}"/>
              </a:ext>
            </a:extLst>
          </p:cNvPr>
          <p:cNvSpPr/>
          <p:nvPr/>
        </p:nvSpPr>
        <p:spPr>
          <a:xfrm>
            <a:off x="8900654" y="3017769"/>
            <a:ext cx="1751304" cy="4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Thank You</a:t>
            </a:r>
            <a:endParaRPr lang="en-US" sz="2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BDBCBD7-4C21-4F75-8E03-7B125937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E0F7C-17A9-4E21-B5F0-05BE40CB776E}"/>
              </a:ext>
            </a:extLst>
          </p:cNvPr>
          <p:cNvSpPr/>
          <p:nvPr/>
        </p:nvSpPr>
        <p:spPr>
          <a:xfrm>
            <a:off x="721895" y="2438399"/>
            <a:ext cx="5165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u="sng" dirty="0">
                <a:solidFill>
                  <a:srgbClr val="C00000"/>
                </a:solidFill>
              </a:rPr>
              <a:t>Handwritten Digit Recognition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168562-F336-4CF4-8646-427A9C0D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2B571-8829-4760-ADA4-2EC891F441F5}"/>
              </a:ext>
            </a:extLst>
          </p:cNvPr>
          <p:cNvSpPr/>
          <p:nvPr/>
        </p:nvSpPr>
        <p:spPr>
          <a:xfrm>
            <a:off x="721895" y="2976793"/>
            <a:ext cx="6286066" cy="45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solidFill>
                  <a:srgbClr val="C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80D82-1C9B-4713-AEB5-295D887F2541}"/>
              </a:ext>
            </a:extLst>
          </p:cNvPr>
          <p:cNvSpPr/>
          <p:nvPr/>
        </p:nvSpPr>
        <p:spPr>
          <a:xfrm>
            <a:off x="721896" y="3323989"/>
            <a:ext cx="7387304" cy="45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Shadab Idrishi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3B911-6D1D-490A-95AA-019AE052D5D4}"/>
              </a:ext>
            </a:extLst>
          </p:cNvPr>
          <p:cNvSpPr/>
          <p:nvPr/>
        </p:nvSpPr>
        <p:spPr>
          <a:xfrm>
            <a:off x="721896" y="3725596"/>
            <a:ext cx="8076210" cy="45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Rahul Pratap Singh Chauhan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A5562-5EEE-49E2-9CA6-955ED93C99CB}"/>
              </a:ext>
            </a:extLst>
          </p:cNvPr>
          <p:cNvSpPr/>
          <p:nvPr/>
        </p:nvSpPr>
        <p:spPr>
          <a:xfrm>
            <a:off x="721896" y="4127202"/>
            <a:ext cx="2036840" cy="45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50"/>
              </a:lnSpc>
            </a:pPr>
            <a:r>
              <a:rPr lang="en-US" sz="2400" b="1" kern="0" spc="-38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Shalini Mishra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124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Handwritten Digit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covers handwritten digit recognition. We explore using machine learning for this classic problem. Applications include postal services and banking. The MNIST dataset and deep learning are used.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59366" y="5582960"/>
            <a:ext cx="1171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5442228"/>
            <a:ext cx="159067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96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Classic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82714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 recognition is a classic machine learning task.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3410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84363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Wide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 include postal services and banking.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3709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337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82322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leverage the MNIST dataset and deep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781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515803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707261"/>
            <a:ext cx="3298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19339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model for accurate digit recognition (0-9).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70" y="4515803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5707261"/>
            <a:ext cx="39381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Leverage Deep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549628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using deep learning and real image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30" y="4515803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07261"/>
            <a:ext cx="30856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193393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 high accuracy and fast prediction speed.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9832"/>
            <a:ext cx="70586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54746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305651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2547461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3305651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TensorFlow, Keras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254746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3305651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MNIST Dataset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4668083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44709" y="542627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Google Colab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44709" y="60262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tools include Python, TensorFlow, and Keras. The MNIST dataset provides the training images. Google Colab hosts the project.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3111"/>
            <a:ext cx="68522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7074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294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Format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78106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28x28 grayscale images of handwritten digits.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7074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294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8106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 classes represent digits 0 through 9.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Balanced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2558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is relatively balanced across classes.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487"/>
            <a:ext cx="65381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93463"/>
            <a:ext cx="1639133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5535" y="243601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14017" y="2210038"/>
            <a:ext cx="19933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14017" y="2696170"/>
            <a:ext cx="19933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784 Nodes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5670" y="3244215"/>
            <a:ext cx="11258193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367683"/>
            <a:ext cx="3278386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45162" y="381023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253270" y="3584258"/>
            <a:ext cx="24618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Hidden Layer 1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53270" y="4070390"/>
            <a:ext cx="24618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128 Neurons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4741902"/>
            <a:ext cx="4917638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64788" y="518445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892522" y="4958477"/>
            <a:ext cx="25323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Hidden Layer 2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892522" y="5444609"/>
            <a:ext cx="25323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64 Neurons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4175" y="5992654"/>
            <a:ext cx="7979688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8" name="Shape 16"/>
          <p:cNvSpPr/>
          <p:nvPr/>
        </p:nvSpPr>
        <p:spPr>
          <a:xfrm>
            <a:off x="758309" y="611612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84414" y="6558677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31775" y="6332696"/>
            <a:ext cx="22278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1775" y="6818828"/>
            <a:ext cx="22278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 Neurons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71532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Loss Function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Categorical Crossentropy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7121" y="334928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Adam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834" y="334928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Epochs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88834" y="5621000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~98% on test data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7121" y="5621000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385</Words>
  <Application>Microsoft Office PowerPoint</Application>
  <PresentationFormat>Custom</PresentationFormat>
  <Paragraphs>101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Arial</vt:lpstr>
      <vt:lpstr>Nobile</vt:lpstr>
      <vt:lpstr>DM Sans Medium</vt:lpstr>
      <vt:lpstr>Dela Gothic One</vt:lpstr>
      <vt:lpstr>Source Sans Pro</vt:lpstr>
      <vt:lpstr>Times New Roman</vt:lpstr>
      <vt:lpstr>Calibri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shadab idrishi</cp:lastModifiedBy>
  <cp:revision>6</cp:revision>
  <dcterms:created xsi:type="dcterms:W3CDTF">2025-04-16T14:21:10Z</dcterms:created>
  <dcterms:modified xsi:type="dcterms:W3CDTF">2025-04-22T06:48:53Z</dcterms:modified>
</cp:coreProperties>
</file>